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3366FF"/>
    <a:srgbClr val="00CC00"/>
    <a:srgbClr val="FF33CC"/>
    <a:srgbClr val="9966FF"/>
    <a:srgbClr val="FF6699"/>
    <a:srgbClr val="FF99FF"/>
    <a:srgbClr val="99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4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96A960-8016-4DDF-A419-AF880B9F91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F3EF4-5975-4142-8AB4-B67B1C1284C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83363-ECDC-4100-BA74-7F3CDB283EE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D1885-B0E6-41DB-BCE3-5D9C6A4033D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0D2BB-5BD2-4E86-AEB6-08A2ACF535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8F8431-DCA1-474C-88D7-FEBFAA30987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8D5EC-E0C5-4A1E-B4A7-E1017C9D30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E8959-735C-44EC-B671-12282F0472F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43834-E0D5-4CC2-9C95-02CCE08F0A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B07DF6-4849-4F66-A97B-45765CF9C12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9AECD-C586-456D-82C0-A1658E58EE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7AFAB9C-8314-4616-BE8F-3B31240887A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7F9B6301-1822-46AA-89D4-D97971606BD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1" r:id="rId2"/>
    <p:sldLayoutId id="2147483819" r:id="rId3"/>
    <p:sldLayoutId id="2147483812" r:id="rId4"/>
    <p:sldLayoutId id="2147483813" r:id="rId5"/>
    <p:sldLayoutId id="2147483814" r:id="rId6"/>
    <p:sldLayoutId id="2147483820" r:id="rId7"/>
    <p:sldLayoutId id="2147483815" r:id="rId8"/>
    <p:sldLayoutId id="2147483821" r:id="rId9"/>
    <p:sldLayoutId id="2147483816" r:id="rId10"/>
    <p:sldLayoutId id="2147483817" r:id="rId11"/>
    <p:sldLayoutId id="214748382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625" y="428625"/>
            <a:ext cx="8429625" cy="3143250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Муниципальное общеобразовательное учреждение средняя общеобразовательная школа №24 г. Ковров</a:t>
            </a:r>
            <a:endParaRPr lang="ru-RU" sz="32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8625" y="3857625"/>
            <a:ext cx="8429625" cy="2495550"/>
          </a:xfrm>
          <a:gradFill>
            <a:gsLst>
              <a:gs pos="0">
                <a:srgbClr val="99FF99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i="1" dirty="0" smtClean="0"/>
              <a:t>Рыжова Альбина Леонидовна</a:t>
            </a:r>
            <a:endParaRPr lang="ru-RU" sz="2800" i="1" dirty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i="1" dirty="0" smtClean="0"/>
              <a:t>ф</a:t>
            </a:r>
            <a:r>
              <a:rPr lang="ru-RU" sz="2800" i="1" dirty="0" smtClean="0"/>
              <a:t>изика 7-9 классы  (кабинет №22)</a:t>
            </a:r>
            <a:endParaRPr lang="ru-RU" sz="2800" i="1" dirty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i="1" dirty="0"/>
              <a:t>Сентябрь </a:t>
            </a:r>
            <a:r>
              <a:rPr lang="ru-RU" sz="2800" i="1" dirty="0" smtClean="0"/>
              <a:t>2011 </a:t>
            </a:r>
            <a:r>
              <a:rPr lang="ru-RU" sz="2800" i="1" dirty="0"/>
              <a:t>– Июнь </a:t>
            </a:r>
            <a:r>
              <a:rPr lang="ru-RU" sz="2800" i="1" dirty="0" smtClean="0"/>
              <a:t>201</a:t>
            </a:r>
            <a:r>
              <a:rPr lang="ru-RU" sz="2800" dirty="0" smtClean="0"/>
              <a:t>2</a:t>
            </a:r>
            <a:endParaRPr lang="ru-RU" sz="2800" dirty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dirty="0"/>
          </a:p>
        </p:txBody>
      </p:sp>
      <p:sp>
        <p:nvSpPr>
          <p:cNvPr id="7172" name="Rectangle 7"/>
          <p:cNvSpPr>
            <a:spLocks noChangeArrowheads="1"/>
          </p:cNvSpPr>
          <p:nvPr/>
        </p:nvSpPr>
        <p:spPr bwMode="auto">
          <a:xfrm>
            <a:off x="395288" y="404813"/>
            <a:ext cx="8497887" cy="60483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7173" name="Picture 6" descr="D:\жёлтая флешка\Домашний адрес,предметы,часы, титульники\Расписание занятий с надомниками\Аля\ДЛЯ  ПРЕЗЕНТАЦИЙ\349209_33552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63" y="4714875"/>
            <a:ext cx="14287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571500"/>
            <a:ext cx="8229600" cy="1071563"/>
          </a:xfr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rgbClr val="99FF99"/>
            </a:solidFill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            Физика -7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42938" y="1989138"/>
            <a:ext cx="4216400" cy="37973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solidFill>
              <a:srgbClr val="99FF99"/>
            </a:solidFill>
          </a:ln>
        </p:spPr>
        <p:txBody>
          <a:bodyPr>
            <a:normAutofit/>
          </a:bodyPr>
          <a:lstStyle/>
          <a:p>
            <a:pPr marL="265176" indent="-265176" eaLnBrk="1" fontAlgn="auto" hangingPunct="1">
              <a:spcBef>
                <a:spcPct val="500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Введение</a:t>
            </a:r>
          </a:p>
          <a:p>
            <a:pPr marL="265176" indent="-265176" eaLnBrk="1" fontAlgn="auto" hangingPunct="1">
              <a:spcBef>
                <a:spcPct val="500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Первоначальные сведения о строении вещества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5176" indent="-265176" eaLnBrk="1" fontAlgn="auto" hangingPunct="1">
              <a:spcBef>
                <a:spcPct val="500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Взаимодействие тел</a:t>
            </a:r>
            <a:endParaRPr lang="ru-RU" sz="2400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65176" indent="-265176" eaLnBrk="1" fontAlgn="auto" hangingPunct="1">
              <a:spcBef>
                <a:spcPct val="500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Давление твёрдых тел, жидкостей и газов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 и мощность. Энергия</a:t>
            </a:r>
            <a:endParaRPr lang="ru-RU" sz="24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6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29250" y="2071688"/>
            <a:ext cx="2714625" cy="3643312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0063"/>
            <a:ext cx="8229600" cy="857250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solidFill>
              <a:srgbClr val="99FF99"/>
            </a:solidFill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               </a:t>
            </a:r>
            <a:r>
              <a:rPr lang="ru-RU" dirty="0" smtClean="0">
                <a:solidFill>
                  <a:srgbClr val="696ED5"/>
                </a:solidFill>
              </a:rPr>
              <a:t>Физика -8</a:t>
            </a:r>
            <a:endParaRPr lang="ru-RU" dirty="0">
              <a:solidFill>
                <a:srgbClr val="696ED5"/>
              </a:solidFill>
            </a:endParaRP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9138"/>
            <a:ext cx="4829175" cy="3797300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Тепловые явления</a:t>
            </a:r>
          </a:p>
          <a:p>
            <a:pPr eaLnBrk="1" hangingPunct="1"/>
            <a:r>
              <a:rPr lang="ru-RU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Изменение агрегатных состояний вещества</a:t>
            </a:r>
          </a:p>
          <a:p>
            <a:pPr eaLnBrk="1" hangingPunct="1"/>
            <a:r>
              <a:rPr lang="ru-RU" smtClean="0">
                <a:solidFill>
                  <a:srgbClr val="FF9999"/>
                </a:solidFill>
                <a:latin typeface="Times New Roman" pitchFamily="18" charset="0"/>
                <a:cs typeface="Times New Roman" pitchFamily="18" charset="0"/>
              </a:rPr>
              <a:t>Электрические явления</a:t>
            </a:r>
          </a:p>
          <a:p>
            <a:pPr eaLnBrk="1" hangingPunct="1"/>
            <a:r>
              <a:rPr lang="ru-RU" smtClean="0">
                <a:solidFill>
                  <a:srgbClr val="669900"/>
                </a:solidFill>
                <a:latin typeface="Times New Roman" pitchFamily="18" charset="0"/>
                <a:cs typeface="Times New Roman" pitchFamily="18" charset="0"/>
              </a:rPr>
              <a:t>Электромагнитные явления</a:t>
            </a:r>
          </a:p>
          <a:p>
            <a:pPr eaLnBrk="1" hangingPunct="1"/>
            <a:r>
              <a:rPr lang="ru-RU" smtClean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Световые явления</a:t>
            </a:r>
          </a:p>
          <a:p>
            <a:pPr eaLnBrk="1" hangingPunct="1">
              <a:buFont typeface="Wingdings 2" pitchFamily="18" charset="2"/>
              <a:buNone/>
            </a:pPr>
            <a:endParaRPr lang="ru-RU" sz="24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57818" y="2357430"/>
            <a:ext cx="3286148" cy="3286148"/>
          </a:xfrm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28625"/>
            <a:ext cx="8229600" cy="1143000"/>
          </a:xfrm>
          <a:gradFill flip="none" rotWithShape="1">
            <a:gsLst>
              <a:gs pos="0">
                <a:srgbClr val="99FF99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                 Физика -9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44675"/>
            <a:ext cx="5554663" cy="3513138"/>
          </a:xfrm>
          <a:gradFill>
            <a:gsLst>
              <a:gs pos="0">
                <a:schemeClr val="bg2">
                  <a:lumMod val="9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eaLnBrk="1" hangingPunct="1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Законы взаимодействия и движения тел</a:t>
            </a:r>
          </a:p>
          <a:p>
            <a:pPr eaLnBrk="1" hangingPunct="1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Механические колебания и волны</a:t>
            </a:r>
          </a:p>
          <a:p>
            <a:pPr eaLnBrk="1" hangingPunct="1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Электромагнитное поле</a:t>
            </a:r>
          </a:p>
          <a:p>
            <a:pPr eaLnBrk="1" hangingPunct="1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Строение атома и атомного ядра</a:t>
            </a:r>
          </a:p>
        </p:txBody>
      </p:sp>
      <p:pic>
        <p:nvPicPr>
          <p:cNvPr id="10245" name="Picture 5" descr="D:\красная флешка\ДЛЯ  ПРЕЗЕНТАЦИЙ\p10_atom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00761" y="2143116"/>
            <a:ext cx="2500330" cy="2714644"/>
          </a:xfrm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1267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428625" y="357188"/>
            <a:ext cx="8358188" cy="5643562"/>
          </a:xfrm>
          <a:gradFill rotWithShape="1">
            <a:gsLst>
              <a:gs pos="0">
                <a:srgbClr val="319C9C"/>
              </a:gs>
              <a:gs pos="50000">
                <a:srgbClr val="4BE0E0"/>
              </a:gs>
              <a:gs pos="100000">
                <a:srgbClr val="5BFFFF"/>
              </a:gs>
            </a:gsLst>
            <a:lin ang="16200000" scaled="1"/>
          </a:gradFill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600" dirty="0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Все великие физики были трудолюбивы, терпеливы и настойчивы. Русский учёный Михаил Васильевич Ломоносов работал в созданной им лаборатории по 12-14 часов в сутки в поисках решения физических проблем.</a:t>
            </a:r>
          </a:p>
          <a:p>
            <a:pPr algn="just" eaLnBrk="1" hangingPunct="1">
              <a:buFontTx/>
              <a:buNone/>
            </a:pPr>
            <a:r>
              <a:rPr lang="ru-RU" sz="2600" dirty="0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		Трудолюбие и настойчивость в достижении поставленной цели – ценные качества человека. Изучение физики поможет вам в их формировании. 	Желаю вам больших успехов в учёбе.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294</TotalTime>
  <Words>87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Муниципальное общеобразовательное учреждение средняя общеобразовательная школа №24 г. Ковров</vt:lpstr>
      <vt:lpstr>             Физика -7</vt:lpstr>
      <vt:lpstr>                Физика -8</vt:lpstr>
      <vt:lpstr>                  Физика -9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общеобразовательное учреждение средняя общеобразовательная школа №24 г.Коврова</dc:title>
  <cp:lastModifiedBy>Ученик</cp:lastModifiedBy>
  <dcterms:created xsi:type="dcterms:W3CDTF">2009-07-11T10:10:55Z</dcterms:created>
  <dcterms:modified xsi:type="dcterms:W3CDTF">2011-11-16T08:43:19Z</dcterms:modified>
</cp:coreProperties>
</file>