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66FF"/>
    <a:srgbClr val="00CC00"/>
    <a:srgbClr val="FF33CC"/>
    <a:srgbClr val="9966FF"/>
    <a:srgbClr val="FF6699"/>
    <a:srgbClr val="FF99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96A960-8016-4DDF-A419-AF880B9F9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3EF4-5975-4142-8AB4-B67B1C1284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83363-ECDC-4100-BA74-7F3CDB283E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D1885-B0E6-41DB-BCE3-5D9C6A4033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0D2BB-5BD2-4E86-AEB6-08A2ACF535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8F8431-DCA1-474C-88D7-FEBFAA3098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D5EC-E0C5-4A1E-B4A7-E1017C9D30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8959-735C-44EC-B671-12282F0472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43834-E0D5-4CC2-9C95-02CCE08F0A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B07DF6-4849-4F66-A97B-45765CF9C1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AECD-C586-456D-82C0-A1658E58EE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AFAB9C-8314-4616-BE8F-3B31240887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F9B6301-1822-46AA-89D4-D97971606B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20" r:id="rId7"/>
    <p:sldLayoutId id="2147483815" r:id="rId8"/>
    <p:sldLayoutId id="2147483821" r:id="rId9"/>
    <p:sldLayoutId id="2147483816" r:id="rId10"/>
    <p:sldLayoutId id="2147483817" r:id="rId11"/>
    <p:sldLayoutId id="214748382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428625"/>
            <a:ext cx="8429625" cy="314325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Муниципальное общеобразовательное учреждение средняя общеобразовательная школа №24 г. Ковров</a:t>
            </a:r>
            <a:endParaRPr lang="ru-RU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857625"/>
            <a:ext cx="8429625" cy="2495550"/>
          </a:xfrm>
          <a:gradFill>
            <a:gsLst>
              <a:gs pos="0">
                <a:srgbClr val="99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/>
              <a:t>Рыжова Альбина Леонидовна</a:t>
            </a:r>
            <a:endParaRPr lang="ru-RU" sz="2800" i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/>
              <a:t>ф</a:t>
            </a:r>
            <a:r>
              <a:rPr lang="ru-RU" sz="2800" i="1" dirty="0" smtClean="0"/>
              <a:t>изика 7-9 классы  (кабинет №22)</a:t>
            </a:r>
            <a:endParaRPr lang="ru-RU" sz="2800" i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/>
              <a:t>Сентябрь </a:t>
            </a:r>
            <a:r>
              <a:rPr lang="ru-RU" sz="2800" i="1" dirty="0" smtClean="0"/>
              <a:t>2011 </a:t>
            </a:r>
            <a:r>
              <a:rPr lang="ru-RU" sz="2800" i="1" dirty="0"/>
              <a:t>– Июнь </a:t>
            </a:r>
            <a:r>
              <a:rPr lang="ru-RU" sz="2800" i="1" dirty="0" smtClean="0"/>
              <a:t>201</a:t>
            </a:r>
            <a:r>
              <a:rPr lang="ru-RU" sz="2800" dirty="0" smtClean="0"/>
              <a:t>2</a:t>
            </a:r>
            <a:endParaRPr lang="ru-RU" sz="2800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395288" y="404813"/>
            <a:ext cx="8497887" cy="60483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3" name="Picture 6" descr="D:\жёлтая флешка\Домашний адрес,предметы,часы, титульники\Расписание занятий с надомниками\Аля\ДЛЯ  ПРЕЗЕНТАЦИЙ\349209_3355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4714875"/>
            <a:ext cx="1428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71500"/>
            <a:ext cx="8229600" cy="1071563"/>
          </a:xfr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99FF99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Физика -7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989138"/>
            <a:ext cx="4216400" cy="37973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99FF99"/>
            </a:solidFill>
          </a:ln>
        </p:spPr>
        <p:txBody>
          <a:bodyPr>
            <a:normAutofit/>
          </a:bodyPr>
          <a:lstStyle/>
          <a:p>
            <a:pPr marL="265176" indent="-265176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265176" indent="-265176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Первоначальные сведения о строении вещества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тел</a:t>
            </a:r>
            <a:endParaRPr lang="ru-RU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Давление твёрдых тел, жидкостей и газов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и мощность. Энергия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9250" y="2071688"/>
            <a:ext cx="2714625" cy="364331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8229600" cy="85725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99FF99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</a:t>
            </a:r>
            <a:r>
              <a:rPr lang="ru-RU" dirty="0" smtClean="0">
                <a:solidFill>
                  <a:srgbClr val="696ED5"/>
                </a:solidFill>
              </a:rPr>
              <a:t>Физика -8</a:t>
            </a:r>
            <a:endParaRPr lang="ru-RU" dirty="0">
              <a:solidFill>
                <a:srgbClr val="696ED5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4829175" cy="37973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Тепловые явления</a:t>
            </a:r>
          </a:p>
          <a:p>
            <a:pPr eaLnBrk="1" hangingPunct="1"/>
            <a:r>
              <a:rPr lang="ru-RU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Изменение агрегатных состояний вещества</a:t>
            </a:r>
          </a:p>
          <a:p>
            <a:pPr eaLnBrk="1" hangingPunct="1"/>
            <a:r>
              <a:rPr lang="ru-RU" smtClean="0">
                <a:solidFill>
                  <a:srgbClr val="FF9999"/>
                </a:solidFill>
                <a:latin typeface="Times New Roman" pitchFamily="18" charset="0"/>
                <a:cs typeface="Times New Roman" pitchFamily="18" charset="0"/>
              </a:rPr>
              <a:t>Электрические явления</a:t>
            </a:r>
          </a:p>
          <a:p>
            <a:pPr eaLnBrk="1" hangingPunct="1"/>
            <a:r>
              <a:rPr lang="ru-RU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Электромагнитные явления</a:t>
            </a:r>
          </a:p>
          <a:p>
            <a:pPr eaLnBrk="1" hangingPunct="1"/>
            <a:r>
              <a:rPr lang="ru-RU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Световые явления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57818" y="2357430"/>
            <a:ext cx="3286148" cy="3286148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8229600" cy="1143000"/>
          </a:xfrm>
          <a:gradFill flip="none" rotWithShape="1">
            <a:gsLst>
              <a:gs pos="0">
                <a:srgbClr val="99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  Физика -9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675"/>
            <a:ext cx="5554663" cy="3513138"/>
          </a:xfr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Законы взаимодействия и движения тел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Механические колебания и волны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Электромагнитное поле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Строение атома и атомного ядра</a:t>
            </a:r>
          </a:p>
        </p:txBody>
      </p:sp>
      <p:pic>
        <p:nvPicPr>
          <p:cNvPr id="10245" name="Picture 5" descr="D:\красная флешка\ДЛЯ  ПРЕЗЕНТАЦИЙ\p10_ato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00761" y="2143116"/>
            <a:ext cx="2500330" cy="2714644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357188"/>
            <a:ext cx="8358188" cy="5643562"/>
          </a:xfrm>
          <a:gradFill rotWithShape="1">
            <a:gsLst>
              <a:gs pos="0">
                <a:srgbClr val="319C9C"/>
              </a:gs>
              <a:gs pos="50000">
                <a:srgbClr val="4BE0E0"/>
              </a:gs>
              <a:gs pos="100000">
                <a:srgbClr val="5BFFFF"/>
              </a:gs>
            </a:gsLst>
            <a:lin ang="16200000" scaled="1"/>
          </a:gra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Все великие физики были трудолюбивы, терпеливы и настойчивы. Русский учёный Михаил Васильевич Ломоносов работал в созданной им лаборатории по 12-14 часов в сутки в поисках решения физических проблем.</a:t>
            </a:r>
          </a:p>
          <a:p>
            <a:pPr algn="just" eaLnBrk="1" hangingPunct="1">
              <a:buFontTx/>
              <a:buNone/>
            </a:pPr>
            <a:r>
              <a:rPr lang="ru-RU" sz="26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		Трудолюбие и настойчивость в достижении поставленной цели – ценные качества человека. Изучение физики поможет вам в их формировании. 	Желаю вам больших успехов в учёбе.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294</TotalTime>
  <Words>87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Муниципальное общеобразовательное учреждение средняя общеобразовательная школа №24 г. Ковров</vt:lpstr>
      <vt:lpstr>             Физика -7</vt:lpstr>
      <vt:lpstr>                Физика -8</vt:lpstr>
      <vt:lpstr>                  Физика -9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средняя общеобразовательная школа №24 г.Коврова</dc:title>
  <cp:lastModifiedBy>Ученик</cp:lastModifiedBy>
  <dcterms:created xsi:type="dcterms:W3CDTF">2009-07-11T10:10:55Z</dcterms:created>
  <dcterms:modified xsi:type="dcterms:W3CDTF">2011-11-16T08:43:19Z</dcterms:modified>
</cp:coreProperties>
</file>